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Proxima Nova"/>
      <p:regular r:id="rId13"/>
      <p:bold r:id="rId14"/>
      <p:italic r:id="rId15"/>
      <p:boldItalic r:id="rId16"/>
    </p:embeddedFont>
    <p:embeddedFont>
      <p:font typeface="Montserrat"/>
      <p:regular r:id="rId17"/>
      <p:bold r:id="rId18"/>
      <p:italic r:id="rId19"/>
      <p:boldItalic r:id="rId20"/>
    </p:embeddedFont>
    <p:embeddedFont>
      <p:font typeface="Proxima Nova Semibold"/>
      <p:regular r:id="rId21"/>
      <p:bold r:id="rId22"/>
      <p:boldItalic r:id="rId23"/>
    </p:embeddedFont>
    <p:embeddedFont>
      <p:font typeface="Barlow SemiBold"/>
      <p:regular r:id="rId24"/>
      <p:bold r:id="rId25"/>
      <p:italic r:id="rId26"/>
      <p:boldItalic r:id="rId27"/>
    </p:embeddedFont>
    <p:embeddedFont>
      <p:font typeface="Nunito Light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NunitoLight-boldItalic.fntdata"/><Relationship Id="rId30" Type="http://schemas.openxmlformats.org/officeDocument/2006/relationships/font" Target="fonts/NunitoLight-italic.fntdata"/><Relationship Id="rId20" Type="http://schemas.openxmlformats.org/officeDocument/2006/relationships/font" Target="fonts/Montserrat-boldItalic.fntdata"/><Relationship Id="rId22" Type="http://schemas.openxmlformats.org/officeDocument/2006/relationships/font" Target="fonts/ProximaNovaSemibold-bold.fntdata"/><Relationship Id="rId21" Type="http://schemas.openxmlformats.org/officeDocument/2006/relationships/font" Target="fonts/ProximaNovaSemibold-regular.fntdata"/><Relationship Id="rId24" Type="http://schemas.openxmlformats.org/officeDocument/2006/relationships/font" Target="fonts/BarlowSemiBold-regular.fntdata"/><Relationship Id="rId23" Type="http://schemas.openxmlformats.org/officeDocument/2006/relationships/font" Target="fonts/ProximaNovaSemibold-boldItalic.fntdata"/><Relationship Id="rId26" Type="http://schemas.openxmlformats.org/officeDocument/2006/relationships/font" Target="fonts/BarlowSemiBold-italic.fntdata"/><Relationship Id="rId25" Type="http://schemas.openxmlformats.org/officeDocument/2006/relationships/font" Target="fonts/BarlowSemiBold-bold.fntdata"/><Relationship Id="rId28" Type="http://schemas.openxmlformats.org/officeDocument/2006/relationships/font" Target="fonts/NunitoLight-regular.fntdata"/><Relationship Id="rId27" Type="http://schemas.openxmlformats.org/officeDocument/2006/relationships/font" Target="fonts/BarlowSemiBold-boldItalic.fntdata"/><Relationship Id="rId29" Type="http://schemas.openxmlformats.org/officeDocument/2006/relationships/font" Target="fonts/NunitoLight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ProximaNova-regular.fntdata"/><Relationship Id="rId12" Type="http://schemas.openxmlformats.org/officeDocument/2006/relationships/slide" Target="slides/slide8.xml"/><Relationship Id="rId15" Type="http://schemas.openxmlformats.org/officeDocument/2006/relationships/font" Target="fonts/ProximaNova-italic.fntdata"/><Relationship Id="rId14" Type="http://schemas.openxmlformats.org/officeDocument/2006/relationships/font" Target="fonts/ProximaNova-bold.fntdata"/><Relationship Id="rId17" Type="http://schemas.openxmlformats.org/officeDocument/2006/relationships/font" Target="fonts/Montserrat-regular.fntdata"/><Relationship Id="rId16" Type="http://schemas.openxmlformats.org/officeDocument/2006/relationships/font" Target="fonts/ProximaNova-boldItalic.fntdata"/><Relationship Id="rId19" Type="http://schemas.openxmlformats.org/officeDocument/2006/relationships/font" Target="fonts/Montserrat-italic.fntdata"/><Relationship Id="rId18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nvlpubs.nist.gov/nistpubs/Legacy/SP/nistspecialpublication800-115.pdf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e92e3465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e92e3465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e6cbd11aa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e6cbd11aa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233b99a4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233b99a4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NIST 800-115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https://nvlpubs.nist.gov/nistpubs/Legacy/SP/nistspecialpublication800-115.pdf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5.3 - Social Engineering - Phishing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33b99a44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33b99a44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33b99a44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233b99a44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Neal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233b99a44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233b99a44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233b99a44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233b99a44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e6cbd11a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e6cbd11a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Relationship Id="rId3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jpg"/><Relationship Id="rId3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1" Type="http://schemas.openxmlformats.org/officeDocument/2006/relationships/image" Target="../media/image1.png"/><Relationship Id="rId10" Type="http://schemas.openxmlformats.org/officeDocument/2006/relationships/image" Target="../media/image23.png"/><Relationship Id="rId9" Type="http://schemas.openxmlformats.org/officeDocument/2006/relationships/image" Target="../media/image21.png"/><Relationship Id="rId5" Type="http://schemas.openxmlformats.org/officeDocument/2006/relationships/image" Target="../media/image16.png"/><Relationship Id="rId6" Type="http://schemas.openxmlformats.org/officeDocument/2006/relationships/image" Target="../media/image44.png"/><Relationship Id="rId7" Type="http://schemas.openxmlformats.org/officeDocument/2006/relationships/image" Target="../media/image20.png"/><Relationship Id="rId8" Type="http://schemas.openxmlformats.org/officeDocument/2006/relationships/image" Target="../media/image2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46.png"/><Relationship Id="rId5" Type="http://schemas.openxmlformats.org/officeDocument/2006/relationships/image" Target="../media/image20.png"/><Relationship Id="rId6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.png"/><Relationship Id="rId5" Type="http://schemas.openxmlformats.org/officeDocument/2006/relationships/image" Target="../media/image16.png"/><Relationship Id="rId6" Type="http://schemas.openxmlformats.org/officeDocument/2006/relationships/image" Target="../media/image26.png"/><Relationship Id="rId7" Type="http://schemas.openxmlformats.org/officeDocument/2006/relationships/image" Target="../media/image22.png"/><Relationship Id="rId8" Type="http://schemas.openxmlformats.org/officeDocument/2006/relationships/image" Target="../media/image2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11" Type="http://schemas.openxmlformats.org/officeDocument/2006/relationships/image" Target="../media/image28.png"/><Relationship Id="rId10" Type="http://schemas.openxmlformats.org/officeDocument/2006/relationships/image" Target="../media/image32.png"/><Relationship Id="rId12" Type="http://schemas.openxmlformats.org/officeDocument/2006/relationships/image" Target="../media/image1.png"/><Relationship Id="rId9" Type="http://schemas.openxmlformats.org/officeDocument/2006/relationships/image" Target="../media/image24.png"/><Relationship Id="rId5" Type="http://schemas.openxmlformats.org/officeDocument/2006/relationships/image" Target="../media/image13.png"/><Relationship Id="rId6" Type="http://schemas.openxmlformats.org/officeDocument/2006/relationships/image" Target="../media/image35.png"/><Relationship Id="rId7" Type="http://schemas.openxmlformats.org/officeDocument/2006/relationships/image" Target="../media/image27.png"/><Relationship Id="rId8" Type="http://schemas.openxmlformats.org/officeDocument/2006/relationships/image" Target="../media/image20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jpg"/><Relationship Id="rId3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jp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Networking 1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2" type="title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3" type="title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: Long Title 1 1">
  <p:cSld name="TITLE_AND_BODY_4_2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type="title"/>
          </p:nvPr>
        </p:nvSpPr>
        <p:spPr>
          <a:xfrm>
            <a:off x="0" y="-9325"/>
            <a:ext cx="9144000" cy="2165400"/>
          </a:xfrm>
          <a:prstGeom prst="rect">
            <a:avLst/>
          </a:prstGeom>
          <a:solidFill>
            <a:srgbClr val="151515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569175" y="2386250"/>
            <a:ext cx="7987500" cy="22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/>
        </p:txBody>
      </p:sp>
      <p:pic>
        <p:nvPicPr>
          <p:cNvPr id="51" name="Google Shape;5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: Short Title">
  <p:cSld name="TITLE_AND_BODY_4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" type="body"/>
          </p:nvPr>
        </p:nvSpPr>
        <p:spPr>
          <a:xfrm>
            <a:off x="569175" y="1245775"/>
            <a:ext cx="7987500" cy="33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/>
        </p:txBody>
      </p:sp>
      <p:sp>
        <p:nvSpPr>
          <p:cNvPr id="54" name="Google Shape;54;p12"/>
          <p:cNvSpPr txBox="1"/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  <a:solidFill>
            <a:srgbClr val="F3F3F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1515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" name="Google Shape;5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: WHITE 1">
  <p:cSld name="TITLE_AND_BODY_3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title"/>
          </p:nvPr>
        </p:nvSpPr>
        <p:spPr>
          <a:xfrm>
            <a:off x="653550" y="2632600"/>
            <a:ext cx="7836900" cy="20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2" type="title"/>
          </p:nvPr>
        </p:nvSpPr>
        <p:spPr>
          <a:xfrm>
            <a:off x="653550" y="513100"/>
            <a:ext cx="7928700" cy="21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t Title Slide">
  <p:cSld name="TITLE_AND_BODY_3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653550" y="2632600"/>
            <a:ext cx="55062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2" type="title"/>
          </p:nvPr>
        </p:nvSpPr>
        <p:spPr>
          <a:xfrm>
            <a:off x="653550" y="513100"/>
            <a:ext cx="5561100" cy="21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62" name="Google Shape;6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71019" y="4531675"/>
            <a:ext cx="1053156" cy="3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: 2 COL: WHITE">
  <p:cSld name="TITLE_AND_BODY_2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569175" y="852600"/>
            <a:ext cx="4021500" cy="37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2" type="body"/>
          </p:nvPr>
        </p:nvSpPr>
        <p:spPr>
          <a:xfrm>
            <a:off x="4590675" y="857400"/>
            <a:ext cx="4021500" cy="37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F7D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: 2 COL: BLACK">
  <p:cSld name="TITLE_AND_BODY_2_1">
    <p:bg>
      <p:bgPr>
        <a:solidFill>
          <a:srgbClr val="151515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569175" y="852600"/>
            <a:ext cx="4021500" cy="37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FFFFFF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+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2" type="body"/>
          </p:nvPr>
        </p:nvSpPr>
        <p:spPr>
          <a:xfrm>
            <a:off x="4590675" y="857400"/>
            <a:ext cx="4021500" cy="37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FFFFFF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+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: BLACK">
  <p:cSld name="TITLE_AND_BODY_1">
    <p:bg>
      <p:bgPr>
        <a:solidFill>
          <a:srgbClr val="151515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569175" y="852600"/>
            <a:ext cx="7987500" cy="37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FFFFFF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+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" name="Google Shape;7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: BLACK RT">
  <p:cSld name="CUSTOM"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/>
          <p:nvPr/>
        </p:nvSpPr>
        <p:spPr>
          <a:xfrm>
            <a:off x="4575300" y="0"/>
            <a:ext cx="45687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8"/>
          <p:cNvSpPr txBox="1"/>
          <p:nvPr>
            <p:ph type="title"/>
          </p:nvPr>
        </p:nvSpPr>
        <p:spPr>
          <a:xfrm>
            <a:off x="5109900" y="593625"/>
            <a:ext cx="3499500" cy="40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78" name="Google Shape;78;p18"/>
          <p:cNvSpPr txBox="1"/>
          <p:nvPr>
            <p:ph idx="1" type="body"/>
          </p:nvPr>
        </p:nvSpPr>
        <p:spPr>
          <a:xfrm>
            <a:off x="308750" y="593625"/>
            <a:ext cx="3874500" cy="40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: Orange">
  <p:cSld name="CUSTOM_4">
    <p:bg>
      <p:bgPr>
        <a:solidFill>
          <a:srgbClr val="FFFFFF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/>
          <p:nvPr/>
        </p:nvSpPr>
        <p:spPr>
          <a:xfrm>
            <a:off x="4575300" y="0"/>
            <a:ext cx="4568700" cy="5143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9"/>
          <p:cNvSpPr txBox="1"/>
          <p:nvPr>
            <p:ph type="title"/>
          </p:nvPr>
        </p:nvSpPr>
        <p:spPr>
          <a:xfrm>
            <a:off x="5109900" y="593625"/>
            <a:ext cx="3499500" cy="4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82" name="Google Shape;82;p19"/>
          <p:cNvSpPr txBox="1"/>
          <p:nvPr>
            <p:ph idx="1" type="body"/>
          </p:nvPr>
        </p:nvSpPr>
        <p:spPr>
          <a:xfrm>
            <a:off x="308750" y="593625"/>
            <a:ext cx="3994500" cy="40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: Orange">
  <p:cSld name="CUSTOM_3_1"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/>
          <p:nvPr/>
        </p:nvSpPr>
        <p:spPr>
          <a:xfrm>
            <a:off x="0" y="0"/>
            <a:ext cx="4568700" cy="5143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20"/>
          <p:cNvSpPr txBox="1"/>
          <p:nvPr>
            <p:ph type="title"/>
          </p:nvPr>
        </p:nvSpPr>
        <p:spPr>
          <a:xfrm>
            <a:off x="534600" y="593625"/>
            <a:ext cx="3499500" cy="40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86" name="Google Shape;86;p20"/>
          <p:cNvSpPr txBox="1"/>
          <p:nvPr>
            <p:ph idx="1" type="body"/>
          </p:nvPr>
        </p:nvSpPr>
        <p:spPr>
          <a:xfrm>
            <a:off x="4870625" y="593625"/>
            <a:ext cx="3994500" cy="40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General 1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2" type="title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3" type="title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: Carbon">
  <p:cSld name="CUSTOM_3_1_1">
    <p:bg>
      <p:bgPr>
        <a:solidFill>
          <a:srgbClr val="FFFF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/>
          <p:nvPr/>
        </p:nvSpPr>
        <p:spPr>
          <a:xfrm>
            <a:off x="0" y="0"/>
            <a:ext cx="45687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1"/>
          <p:cNvSpPr txBox="1"/>
          <p:nvPr>
            <p:ph type="title"/>
          </p:nvPr>
        </p:nvSpPr>
        <p:spPr>
          <a:xfrm>
            <a:off x="534600" y="593625"/>
            <a:ext cx="3499500" cy="40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90" name="Google Shape;90;p21"/>
          <p:cNvSpPr txBox="1"/>
          <p:nvPr>
            <p:ph idx="1" type="body"/>
          </p:nvPr>
        </p:nvSpPr>
        <p:spPr>
          <a:xfrm>
            <a:off x="4870625" y="593625"/>
            <a:ext cx="3994500" cy="40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/>
        </p:txBody>
      </p:sp>
      <p:sp>
        <p:nvSpPr>
          <p:cNvPr id="91" name="Google Shape;91;p21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: Carbon Narrow">
  <p:cSld name="CUSTOM_3_1_1_1">
    <p:bg>
      <p:bgPr>
        <a:solidFill>
          <a:srgbClr val="FFFFF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/>
          <p:nvPr/>
        </p:nvSpPr>
        <p:spPr>
          <a:xfrm>
            <a:off x="0" y="0"/>
            <a:ext cx="27102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2"/>
          <p:cNvSpPr txBox="1"/>
          <p:nvPr>
            <p:ph type="title"/>
          </p:nvPr>
        </p:nvSpPr>
        <p:spPr>
          <a:xfrm>
            <a:off x="347625" y="506700"/>
            <a:ext cx="2003100" cy="41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95" name="Google Shape;95;p22"/>
          <p:cNvSpPr/>
          <p:nvPr/>
        </p:nvSpPr>
        <p:spPr>
          <a:xfrm>
            <a:off x="0" y="66410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BLACK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/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98" name="Google Shape;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3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BLACK 3">
  <p:cSld name="CUSTOM_1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 txBox="1"/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102" name="Google Shape;1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4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BLACK 3 1">
  <p:cSld name="CUSTOM_1_9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/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106" name="Google Shape;1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5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BLACK 2">
  <p:cSld name="CUSTOM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110" name="Google Shape;1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6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BLACK 2 1 1">
  <p:cSld name="CUSTOM_1_8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/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114" name="Google Shape;11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7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BLACK 2 1 1 2">
  <p:cSld name="CUSTOM_1_8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118" name="Google Shape;1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8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BLACK 2 1 1 1">
  <p:cSld name="CUSTOM_1_8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/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122" name="Google Shape;1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9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CENTER ALIGN: BLACK w/ Logo">
  <p:cSld name="CUSTOM_1_7">
    <p:bg>
      <p:bgPr>
        <a:solidFill>
          <a:srgbClr val="151515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/>
          <p:nvPr>
            <p:ph type="title"/>
          </p:nvPr>
        </p:nvSpPr>
        <p:spPr>
          <a:xfrm>
            <a:off x="457200" y="1052991"/>
            <a:ext cx="82296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126" name="Google Shape;12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62650" y="4461261"/>
            <a:ext cx="818700" cy="249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loud 1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title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22" name="Google Shape;2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CENTER ALIGN: BLACK w/ Logo 1">
  <p:cSld name="CUSTOM_1_7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/>
          <p:nvPr/>
        </p:nvSpPr>
        <p:spPr>
          <a:xfrm>
            <a:off x="1989000" y="1796450"/>
            <a:ext cx="51660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EXPERTS AT MAKING YOU AN EXPERT</a:t>
            </a:r>
            <a:endParaRPr baseline="30000" i="1" sz="1800">
              <a:solidFill>
                <a:srgbClr val="FFFFFF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pic>
        <p:nvPicPr>
          <p:cNvPr id="129" name="Google Shape;12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0575" y="3542418"/>
            <a:ext cx="1102850" cy="336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CENTER ALIGN: BLACK w/ Logo 1 1">
  <p:cSld name="CUSTOM_1_7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6325" y="2313829"/>
            <a:ext cx="1691351" cy="5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BLACK 1">
  <p:cSld name="CUSTOM_1_6">
    <p:bg>
      <p:bgPr>
        <a:solidFill>
          <a:srgbClr val="151515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3"/>
          <p:cNvSpPr txBox="1"/>
          <p:nvPr>
            <p:ph type="title"/>
          </p:nvPr>
        </p:nvSpPr>
        <p:spPr>
          <a:xfrm>
            <a:off x="2547175" y="1053000"/>
            <a:ext cx="58272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cxnSp>
        <p:nvCxnSpPr>
          <p:cNvPr id="134" name="Google Shape;134;p33"/>
          <p:cNvCxnSpPr/>
          <p:nvPr/>
        </p:nvCxnSpPr>
        <p:spPr>
          <a:xfrm>
            <a:off x="2191650" y="1894650"/>
            <a:ext cx="0" cy="13842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5" name="Google Shape;135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5700" y="2384361"/>
            <a:ext cx="1177775" cy="35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: 4 LINES">
  <p:cSld name="CUSTOM_1_5">
    <p:bg>
      <p:bgPr>
        <a:solidFill>
          <a:srgbClr val="151515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4"/>
          <p:cNvSpPr txBox="1"/>
          <p:nvPr>
            <p:ph type="title"/>
          </p:nvPr>
        </p:nvSpPr>
        <p:spPr>
          <a:xfrm>
            <a:off x="457200" y="1052991"/>
            <a:ext cx="82296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138" name="Google Shape;138;p34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BLUE">
  <p:cSld name="CUSTOM_1_3">
    <p:bg>
      <p:bgPr>
        <a:gradFill>
          <a:gsLst>
            <a:gs pos="0">
              <a:srgbClr val="EF7D22"/>
            </a:gs>
            <a:gs pos="100000">
              <a:srgbClr val="EE3B00"/>
            </a:gs>
          </a:gsLst>
          <a:lin ang="2700006" scaled="0"/>
        </a:gra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5"/>
          <p:cNvSpPr txBox="1"/>
          <p:nvPr>
            <p:ph type="title"/>
          </p:nvPr>
        </p:nvSpPr>
        <p:spPr>
          <a:xfrm>
            <a:off x="457200" y="1052991"/>
            <a:ext cx="82296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INE Logo">
  <p:cSld name="CUSTOM_1_3_1_1_1"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36"/>
          <p:cNvCxnSpPr/>
          <p:nvPr/>
        </p:nvCxnSpPr>
        <p:spPr>
          <a:xfrm>
            <a:off x="3237350" y="797550"/>
            <a:ext cx="0" cy="35484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3" name="Google Shape;14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5674" y="2324113"/>
            <a:ext cx="1623900" cy="4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INE Logo w/text">
  <p:cSld name="CUSTOM_1_3_1_1_1_1">
    <p:bg>
      <p:bgPr>
        <a:solidFill>
          <a:srgbClr val="FFFFFF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Google Shape;145;p37"/>
          <p:cNvCxnSpPr/>
          <p:nvPr/>
        </p:nvCxnSpPr>
        <p:spPr>
          <a:xfrm>
            <a:off x="3237350" y="797550"/>
            <a:ext cx="0" cy="35484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37"/>
          <p:cNvSpPr txBox="1"/>
          <p:nvPr>
            <p:ph type="title"/>
          </p:nvPr>
        </p:nvSpPr>
        <p:spPr>
          <a:xfrm>
            <a:off x="4636125" y="1038000"/>
            <a:ext cx="33411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5262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147" name="Google Shape;147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5674" y="2324113"/>
            <a:ext cx="1623900" cy="4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E LOGO Bumper White">
  <p:cSld name="BLANK_1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29813" y="2253888"/>
            <a:ext cx="2084375" cy="6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E LOGO Bumper Image">
  <p:cSld name="BLANK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813" y="2253888"/>
            <a:ext cx="2084375" cy="6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E LOGO Right w/ Title">
  <p:cSld name="BLANK_1_1_1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0"/>
          <p:cNvSpPr txBox="1"/>
          <p:nvPr>
            <p:ph type="title"/>
          </p:nvPr>
        </p:nvSpPr>
        <p:spPr>
          <a:xfrm>
            <a:off x="421450" y="1038000"/>
            <a:ext cx="58659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25262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154" name="Google Shape;154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71981" y="2431595"/>
            <a:ext cx="919044" cy="28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Networking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2" type="title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3" type="title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ith Bogart">
  <p:cSld name="BLANK_1_1_1_1_2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1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41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Keith Bogart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58" name="Google Shape;158;p41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 #4923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9" name="Google Shape;159;p41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kbogart@ine.co</a:t>
            </a: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@keithbogart1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linkedin.com/in/keith-bogart-2a75042 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0" name="Google Shape;160;p41"/>
          <p:cNvSpPr/>
          <p:nvPr/>
        </p:nvSpPr>
        <p:spPr>
          <a:xfrm flipH="1" rot="10800000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375" y="359793"/>
            <a:ext cx="4447552" cy="488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" name="Google Shape;163;p41"/>
          <p:cNvGrpSpPr/>
          <p:nvPr/>
        </p:nvGrpSpPr>
        <p:grpSpPr>
          <a:xfrm>
            <a:off x="6891250" y="3763036"/>
            <a:ext cx="1897800" cy="1169089"/>
            <a:chOff x="6748550" y="3763036"/>
            <a:chExt cx="1897800" cy="1169089"/>
          </a:xfrm>
        </p:grpSpPr>
        <p:sp>
          <p:nvSpPr>
            <p:cNvPr id="164" name="Google Shape;164;p41"/>
            <p:cNvSpPr txBox="1"/>
            <p:nvPr/>
          </p:nvSpPr>
          <p:spPr>
            <a:xfrm>
              <a:off x="6748550" y="4538825"/>
              <a:ext cx="18978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151515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CCIE Routing &amp; Switching</a:t>
              </a:r>
              <a:endParaRPr sz="10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pic>
          <p:nvPicPr>
            <p:cNvPr id="165" name="Google Shape;165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84975" y="3763036"/>
              <a:ext cx="824950" cy="8249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6" name="Google Shape;16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hit Pardasani">
  <p:cSld name="BLANK_1_1_1_1_2_3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2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42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Rohit Pardasani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72" name="Google Shape;172;p42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CCIEx5 #21282, CCSI #34999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" name="Google Shape;173;p42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rpardasani</a:t>
            </a: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</a:t>
            </a: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RohitPardasani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linkedin.com/in/rohit21282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" name="Google Shape;174;p42"/>
          <p:cNvSpPr/>
          <p:nvPr/>
        </p:nvSpPr>
        <p:spPr>
          <a:xfrm flipH="1" rot="10800000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9827" y="1883857"/>
            <a:ext cx="824950" cy="8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6225" y="243325"/>
            <a:ext cx="4509873" cy="4975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09554" y="1877247"/>
            <a:ext cx="824950" cy="82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92169" y="2625992"/>
            <a:ext cx="859725" cy="8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32427" y="2625983"/>
            <a:ext cx="859725" cy="8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62687" y="3433710"/>
            <a:ext cx="859725" cy="66975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42"/>
          <p:cNvSpPr txBox="1"/>
          <p:nvPr/>
        </p:nvSpPr>
        <p:spPr>
          <a:xfrm>
            <a:off x="7139206" y="4158950"/>
            <a:ext cx="1706700" cy="8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Routing &amp; Switching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Security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Voice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Service Provider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Collaboration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185" name="Google Shape;185;p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otr Kaluzny">
  <p:cSld name="BLANK_1_1_1_1_2_3_1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3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43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Piotr Kaluzny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89" name="Google Shape;189;p43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 #25665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0" name="Google Shape;190;p43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pkaluzny</a:t>
            </a: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linkedin.com/in/piotrkaluzny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1" name="Google Shape;191;p43"/>
          <p:cNvSpPr/>
          <p:nvPr/>
        </p:nvSpPr>
        <p:spPr>
          <a:xfrm flipH="1" rot="10800000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3"/>
          <p:cNvSpPr txBox="1"/>
          <p:nvPr/>
        </p:nvSpPr>
        <p:spPr>
          <a:xfrm>
            <a:off x="6972600" y="4538825"/>
            <a:ext cx="18978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Security</a:t>
            </a:r>
            <a:endParaRPr sz="10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194" name="Google Shape;1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7688" y="2772659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3585" y="66656"/>
            <a:ext cx="438863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9029" y="3756306"/>
            <a:ext cx="824950" cy="82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cy Wallace">
  <p:cSld name="BLANK_1_1_1_1_2_2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4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438250" y="-218008"/>
            <a:ext cx="7256624" cy="544247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4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Tracy Wallace    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02" name="Google Shape;202;p44"/>
          <p:cNvSpPr txBox="1"/>
          <p:nvPr/>
        </p:nvSpPr>
        <p:spPr>
          <a:xfrm>
            <a:off x="4523105" y="1437804"/>
            <a:ext cx="32382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Azure Solutions Architect Expert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3" name="Google Shape;203;p44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twallace@ine.com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@TracyWallaceINE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linkedin.com/in/tracy-wallace-746482a</a:t>
            </a: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4" name="Google Shape;204;p44"/>
          <p:cNvSpPr/>
          <p:nvPr/>
        </p:nvSpPr>
        <p:spPr>
          <a:xfrm flipH="1" rot="10800000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9610" y="3721703"/>
            <a:ext cx="850116" cy="85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30594" y="3767541"/>
            <a:ext cx="758452" cy="758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40926" y="3767518"/>
            <a:ext cx="758464" cy="758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ian McGahan">
  <p:cSld name="BLANK_1_1_1_1_2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5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45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Brian McGahan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15" name="Google Shape;215;p45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CCIEx4 #8593, CCDE #2013::13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6" name="Google Shape;216;p45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bmcgahan</a:t>
            </a: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@brianmcgahan</a:t>
            </a:r>
            <a:br>
              <a:rPr lang="en" sz="1200">
                <a:solidFill>
                  <a:srgbClr val="151515"/>
                </a:solidFill>
                <a:highlight>
                  <a:srgbClr val="FFFF00"/>
                </a:highlight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linkedin.com\in\bmcgahan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7" name="Google Shape;217;p45"/>
          <p:cNvSpPr/>
          <p:nvPr/>
        </p:nvSpPr>
        <p:spPr>
          <a:xfrm flipH="1" rot="10800000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5"/>
          <p:cNvSpPr txBox="1"/>
          <p:nvPr/>
        </p:nvSpPr>
        <p:spPr>
          <a:xfrm>
            <a:off x="7207681" y="4158950"/>
            <a:ext cx="1706700" cy="8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Routing &amp; Switching - 2002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Service Provider - 2006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Security - 2007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CCDE Design - 2013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Data Center - 2013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222" name="Google Shape;22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7516" y="1788953"/>
            <a:ext cx="824950" cy="8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68221" y="256850"/>
            <a:ext cx="4387574" cy="496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47402" y="3445175"/>
            <a:ext cx="709900" cy="7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89877" y="1782739"/>
            <a:ext cx="824950" cy="82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20129" y="2563558"/>
            <a:ext cx="859725" cy="8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89877" y="2568484"/>
            <a:ext cx="824950" cy="8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60691" y="3385909"/>
            <a:ext cx="778600" cy="7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Bio 3 Lines">
  <p:cSld name="BLANK_1_1_1_1_2_1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6"/>
          <p:cNvSpPr/>
          <p:nvPr/>
        </p:nvSpPr>
        <p:spPr>
          <a:xfrm>
            <a:off x="-42150" y="-68300"/>
            <a:ext cx="2192400" cy="52659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46"/>
          <p:cNvSpPr/>
          <p:nvPr/>
        </p:nvSpPr>
        <p:spPr>
          <a:xfrm flipH="1" rot="10800000">
            <a:off x="2988254" y="26209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88254" y="30470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0829" y="33066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6717" y="3574784"/>
            <a:ext cx="166500" cy="1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6"/>
          <p:cNvSpPr txBox="1"/>
          <p:nvPr>
            <p:ph type="title"/>
          </p:nvPr>
        </p:nvSpPr>
        <p:spPr>
          <a:xfrm>
            <a:off x="2875899" y="1020350"/>
            <a:ext cx="4611300" cy="88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37" name="Google Shape;237;p46"/>
          <p:cNvSpPr txBox="1"/>
          <p:nvPr>
            <p:ph idx="1" type="subTitle"/>
          </p:nvPr>
        </p:nvSpPr>
        <p:spPr>
          <a:xfrm>
            <a:off x="2875900" y="1881800"/>
            <a:ext cx="38277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38" name="Google Shape;238;p46"/>
          <p:cNvSpPr txBox="1"/>
          <p:nvPr>
            <p:ph idx="2" type="body"/>
          </p:nvPr>
        </p:nvSpPr>
        <p:spPr>
          <a:xfrm>
            <a:off x="3333275" y="3224536"/>
            <a:ext cx="3857100" cy="3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39" name="Google Shape;239;p46"/>
          <p:cNvSpPr txBox="1"/>
          <p:nvPr>
            <p:ph idx="3" type="body"/>
          </p:nvPr>
        </p:nvSpPr>
        <p:spPr>
          <a:xfrm>
            <a:off x="3326203" y="3490925"/>
            <a:ext cx="3857100" cy="3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40" name="Google Shape;240;p46"/>
          <p:cNvSpPr txBox="1"/>
          <p:nvPr>
            <p:ph idx="4" type="body"/>
          </p:nvPr>
        </p:nvSpPr>
        <p:spPr>
          <a:xfrm>
            <a:off x="3333275" y="2970893"/>
            <a:ext cx="3857100" cy="3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241" name="Google Shape;24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Bio 2 Lines">
  <p:cSld name="BLANK_1_1_1_1_2_1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7"/>
          <p:cNvSpPr/>
          <p:nvPr/>
        </p:nvSpPr>
        <p:spPr>
          <a:xfrm>
            <a:off x="-42150" y="-68300"/>
            <a:ext cx="2192400" cy="52659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7"/>
          <p:cNvSpPr/>
          <p:nvPr/>
        </p:nvSpPr>
        <p:spPr>
          <a:xfrm flipH="1" rot="10800000">
            <a:off x="2988254" y="26209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88254" y="30470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6717" y="3328247"/>
            <a:ext cx="166500" cy="1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7"/>
          <p:cNvSpPr txBox="1"/>
          <p:nvPr>
            <p:ph type="title"/>
          </p:nvPr>
        </p:nvSpPr>
        <p:spPr>
          <a:xfrm>
            <a:off x="2875899" y="1020350"/>
            <a:ext cx="4611300" cy="88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48" name="Google Shape;248;p47"/>
          <p:cNvSpPr txBox="1"/>
          <p:nvPr>
            <p:ph idx="1" type="subTitle"/>
          </p:nvPr>
        </p:nvSpPr>
        <p:spPr>
          <a:xfrm>
            <a:off x="2875900" y="1881800"/>
            <a:ext cx="38277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49" name="Google Shape;249;p47"/>
          <p:cNvSpPr txBox="1"/>
          <p:nvPr>
            <p:ph idx="2" type="body"/>
          </p:nvPr>
        </p:nvSpPr>
        <p:spPr>
          <a:xfrm>
            <a:off x="3333275" y="3224536"/>
            <a:ext cx="3857100" cy="3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50" name="Google Shape;250;p47"/>
          <p:cNvSpPr txBox="1"/>
          <p:nvPr>
            <p:ph idx="3" type="body"/>
          </p:nvPr>
        </p:nvSpPr>
        <p:spPr>
          <a:xfrm>
            <a:off x="3333275" y="2970893"/>
            <a:ext cx="3857100" cy="3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251" name="Google Shape;25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E Logo Right on White w/ Title">
  <p:cSld name="BLANK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8"/>
          <p:cNvSpPr txBox="1"/>
          <p:nvPr>
            <p:ph type="title"/>
          </p:nvPr>
        </p:nvSpPr>
        <p:spPr>
          <a:xfrm>
            <a:off x="421450" y="1038000"/>
            <a:ext cx="33411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254" name="Google Shape;25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110" y="2392147"/>
            <a:ext cx="1177740" cy="3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E Logo Right on Carbon w/ Title">
  <p:cSld name="BLANK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9"/>
          <p:cNvSpPr txBox="1"/>
          <p:nvPr>
            <p:ph type="title"/>
          </p:nvPr>
        </p:nvSpPr>
        <p:spPr>
          <a:xfrm>
            <a:off x="421450" y="1038000"/>
            <a:ext cx="33411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257" name="Google Shape;25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075" y="2392161"/>
            <a:ext cx="1177774" cy="35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yber Security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2" type="title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3" type="title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: WHITE 2">
  <p:cSld name="TITLE_AND_BODY_5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idx="1" type="body"/>
          </p:nvPr>
        </p:nvSpPr>
        <p:spPr>
          <a:xfrm>
            <a:off x="569175" y="1171300"/>
            <a:ext cx="7987500" cy="3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515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" name="Google Shape;37;p8"/>
          <p:cNvSpPr/>
          <p:nvPr/>
        </p:nvSpPr>
        <p:spPr>
          <a:xfrm>
            <a:off x="560175" y="794775"/>
            <a:ext cx="8023500" cy="258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: Long Title">
  <p:cSld name="TITLE_AND_BODY_4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  <a:solidFill>
            <a:srgbClr val="F3F3F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1515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" type="body"/>
          </p:nvPr>
        </p:nvSpPr>
        <p:spPr>
          <a:xfrm>
            <a:off x="569175" y="1245775"/>
            <a:ext cx="7987500" cy="33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/>
        </p:txBody>
      </p:sp>
      <p:pic>
        <p:nvPicPr>
          <p:cNvPr id="42" name="Google Shape;4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: Long Title 1">
  <p:cSld name="TITLE_AND_BODY_4_2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0" y="-9325"/>
            <a:ext cx="9144000" cy="2165400"/>
          </a:xfrm>
          <a:prstGeom prst="rect">
            <a:avLst/>
          </a:prstGeom>
          <a:solidFill>
            <a:srgbClr val="151515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569175" y="2386250"/>
            <a:ext cx="7987500" cy="22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/>
        </p:txBody>
      </p:sp>
      <p:pic>
        <p:nvPicPr>
          <p:cNvPr id="46" name="Google Shape;4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0"/>
          <p:cNvSpPr/>
          <p:nvPr/>
        </p:nvSpPr>
        <p:spPr>
          <a:xfrm>
            <a:off x="3649350" y="2"/>
            <a:ext cx="1845300" cy="1146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569175" y="852600"/>
            <a:ext cx="7987500" cy="3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Font typeface="Nunito Light"/>
              <a:buChar char="+"/>
              <a:defRPr sz="18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Font typeface="Nunito Light"/>
              <a:buChar char="+"/>
              <a:defRPr sz="16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Font typeface="Nunito Light"/>
              <a:buChar char="+"/>
              <a:defRPr sz="16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Font typeface="Nunito Light"/>
              <a:buChar char="+"/>
              <a:defRPr sz="12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jpg"/><Relationship Id="rId4" Type="http://schemas.openxmlformats.org/officeDocument/2006/relationships/image" Target="../media/image38.jpg"/><Relationship Id="rId5" Type="http://schemas.openxmlformats.org/officeDocument/2006/relationships/image" Target="../media/image4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jpg"/><Relationship Id="rId4" Type="http://schemas.openxmlformats.org/officeDocument/2006/relationships/image" Target="../media/image3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jpg"/><Relationship Id="rId4" Type="http://schemas.openxmlformats.org/officeDocument/2006/relationships/image" Target="../media/image36.jpg"/><Relationship Id="rId5" Type="http://schemas.openxmlformats.org/officeDocument/2006/relationships/image" Target="../media/image3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"/>
          <p:cNvSpPr txBox="1"/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Penetration Testing and Social Engineering</a:t>
            </a:r>
            <a:endParaRPr/>
          </a:p>
        </p:txBody>
      </p:sp>
      <p:sp>
        <p:nvSpPr>
          <p:cNvPr id="263" name="Google Shape;263;p50"/>
          <p:cNvSpPr txBox="1"/>
          <p:nvPr>
            <p:ph idx="2" type="title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50"/>
          <p:cNvSpPr txBox="1"/>
          <p:nvPr>
            <p:ph idx="3" type="title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1"/>
          <p:cNvSpPr txBox="1"/>
          <p:nvPr>
            <p:ph type="title"/>
          </p:nvPr>
        </p:nvSpPr>
        <p:spPr>
          <a:xfrm>
            <a:off x="347625" y="506700"/>
            <a:ext cx="2003100" cy="41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Overview</a:t>
            </a:r>
            <a:endParaRPr/>
          </a:p>
        </p:txBody>
      </p:sp>
      <p:sp>
        <p:nvSpPr>
          <p:cNvPr id="270" name="Google Shape;270;p51"/>
          <p:cNvSpPr txBox="1"/>
          <p:nvPr>
            <p:ph idx="4294967295" type="body"/>
          </p:nvPr>
        </p:nvSpPr>
        <p:spPr>
          <a:xfrm>
            <a:off x="3645875" y="593625"/>
            <a:ext cx="5219400" cy="40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Purpose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Information Gathering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External Access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Physical Access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2"/>
          <p:cNvSpPr txBox="1"/>
          <p:nvPr>
            <p:ph type="title"/>
          </p:nvPr>
        </p:nvSpPr>
        <p:spPr>
          <a:xfrm>
            <a:off x="5109900" y="593625"/>
            <a:ext cx="3499500" cy="40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Penetration Testing</a:t>
            </a:r>
            <a:endParaRPr/>
          </a:p>
        </p:txBody>
      </p:sp>
      <p:sp>
        <p:nvSpPr>
          <p:cNvPr id="276" name="Google Shape;276;p52"/>
          <p:cNvSpPr txBox="1"/>
          <p:nvPr>
            <p:ph idx="1" type="body"/>
          </p:nvPr>
        </p:nvSpPr>
        <p:spPr>
          <a:xfrm>
            <a:off x="308750" y="593625"/>
            <a:ext cx="3994500" cy="40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vulnerabilities?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3"/>
          <p:cNvSpPr txBox="1"/>
          <p:nvPr>
            <p:ph type="title"/>
          </p:nvPr>
        </p:nvSpPr>
        <p:spPr>
          <a:xfrm>
            <a:off x="5109900" y="593625"/>
            <a:ext cx="3499500" cy="40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 Matters</a:t>
            </a:r>
            <a:endParaRPr/>
          </a:p>
        </p:txBody>
      </p:sp>
      <p:sp>
        <p:nvSpPr>
          <p:cNvPr id="282" name="Google Shape;282;p53"/>
          <p:cNvSpPr txBox="1"/>
          <p:nvPr>
            <p:ph idx="1" type="body"/>
          </p:nvPr>
        </p:nvSpPr>
        <p:spPr>
          <a:xfrm>
            <a:off x="308750" y="593625"/>
            <a:ext cx="3874500" cy="40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allowed?</a:t>
            </a:r>
            <a:endParaRPr/>
          </a:p>
        </p:txBody>
      </p:sp>
      <p:pic>
        <p:nvPicPr>
          <p:cNvPr id="283" name="Google Shape;28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300" y="2109625"/>
            <a:ext cx="2011402" cy="2011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4"/>
          <p:cNvSpPr txBox="1"/>
          <p:nvPr>
            <p:ph type="title"/>
          </p:nvPr>
        </p:nvSpPr>
        <p:spPr>
          <a:xfrm>
            <a:off x="347625" y="506700"/>
            <a:ext cx="2003100" cy="41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Gathering</a:t>
            </a:r>
            <a:endParaRPr/>
          </a:p>
        </p:txBody>
      </p:sp>
      <p:pic>
        <p:nvPicPr>
          <p:cNvPr id="289" name="Google Shape;28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0125" y="406425"/>
            <a:ext cx="2668426" cy="177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7175" y="1651000"/>
            <a:ext cx="2541376" cy="184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7187" y="2819426"/>
            <a:ext cx="3014303" cy="200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5"/>
          <p:cNvSpPr txBox="1"/>
          <p:nvPr>
            <p:ph type="title"/>
          </p:nvPr>
        </p:nvSpPr>
        <p:spPr>
          <a:xfrm>
            <a:off x="0" y="-9325"/>
            <a:ext cx="9144000" cy="21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External Access</a:t>
            </a:r>
            <a:endParaRPr/>
          </a:p>
        </p:txBody>
      </p:sp>
      <p:sp>
        <p:nvSpPr>
          <p:cNvPr id="297" name="Google Shape;297;p55"/>
          <p:cNvSpPr txBox="1"/>
          <p:nvPr>
            <p:ph idx="1" type="body"/>
          </p:nvPr>
        </p:nvSpPr>
        <p:spPr>
          <a:xfrm>
            <a:off x="569175" y="2386250"/>
            <a:ext cx="7987500" cy="22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/>
              <a:t>Malware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/>
              <a:t>Credentials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6350" y="2321800"/>
            <a:ext cx="3031552" cy="227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2913" y="3209913"/>
            <a:ext cx="26193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6"/>
          <p:cNvSpPr txBox="1"/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Access</a:t>
            </a:r>
            <a:endParaRPr/>
          </a:p>
        </p:txBody>
      </p:sp>
      <p:pic>
        <p:nvPicPr>
          <p:cNvPr id="305" name="Google Shape;30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499" y="1162234"/>
            <a:ext cx="1461300" cy="27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7201" y="2307200"/>
            <a:ext cx="2023174" cy="20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56"/>
          <p:cNvPicPr preferRelativeResize="0"/>
          <p:nvPr/>
        </p:nvPicPr>
        <p:blipFill rotWithShape="1">
          <a:blip r:embed="rId5">
            <a:alphaModFix/>
          </a:blip>
          <a:srcRect b="0" l="31715" r="29672" t="0"/>
          <a:stretch/>
        </p:blipFill>
        <p:spPr>
          <a:xfrm>
            <a:off x="6723799" y="1276475"/>
            <a:ext cx="1333626" cy="259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[MASTER] INE Slides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